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300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LIBRARY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will explore the design and implementation of a LIBRARY MANAGEMENT SYSTEM, including its key features, user interface, and integration with database technology.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8401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E4AB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2137" y="5616654"/>
            <a:ext cx="14620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obile Medium" pitchFamily="34" charset="0"/>
                <a:ea typeface="Nobile Medium" pitchFamily="34" charset="-122"/>
                <a:cs typeface="Nobile Medium" pitchFamily="34" charset="-120"/>
              </a:rPr>
              <a:t>BN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207906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4155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Bharkavi 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0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Discussion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96428"/>
            <a:ext cx="2173724" cy="1669852"/>
          </a:xfrm>
          <a:prstGeom prst="roundRect">
            <a:avLst>
              <a:gd name="adj" fmla="val 57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504599"/>
            <a:ext cx="10632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123242"/>
            <a:ext cx="3139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13660"/>
            <a:ext cx="104154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Exploring features like book recommendations, overdue notifications, and advanced search capabilities.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3294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Scalability and Security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Addressing scalability and security considerations to ensure the system can handle future growth and protect sensitive data.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2032754"/>
          </a:xfrm>
          <a:prstGeom prst="roundRect">
            <a:avLst>
              <a:gd name="adj" fmla="val 468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52448"/>
            <a:ext cx="16692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 Feedback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Gathering user feedback and implementing improvements based on suggestions to optimize the system's usability.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797BDC-6E00-9D84-BE51-250AFA058D60}"/>
              </a:ext>
            </a:extLst>
          </p:cNvPr>
          <p:cNvSpPr/>
          <p:nvPr/>
        </p:nvSpPr>
        <p:spPr>
          <a:xfrm>
            <a:off x="0" y="7866577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Abstract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8377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074194"/>
            <a:ext cx="304121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user-friendly software solution designed to manage library operations, including book cataloging, member registration, borrowing, and returning.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58377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Technologies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07419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Java JDK, XAMPP, MySQL, and MySQL Connector to create a robust and efficient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733574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223992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Streamlining library processes, improving efficiency, and enhancing user experience through a user-friendly interface.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C74E81-87E9-A97F-782E-4DD0ABA439F4}"/>
              </a:ext>
            </a:extLst>
          </p:cNvPr>
          <p:cNvSpPr/>
          <p:nvPr/>
        </p:nvSpPr>
        <p:spPr>
          <a:xfrm>
            <a:off x="0" y="7866577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library management systems can be cumbersome and time-consuming, leading to inefficiencies and difficulties in tracking resources.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project aims to develop a modern LIBRARY MANAGEMENT SYSTEM that addresses these challenges by providing a user-friendly interface and streamlined functionality.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53023-35A8-E453-B93A-C617C310556D}"/>
              </a:ext>
            </a:extLst>
          </p:cNvPr>
          <p:cNvSpPr/>
          <p:nvPr/>
        </p:nvSpPr>
        <p:spPr>
          <a:xfrm>
            <a:off x="0" y="7832765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967"/>
            <a:ext cx="7046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UI Design using Java JDK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Swing Framework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3976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Utilizing Java Swing for creating a visually appealing and intuitive user interface with components like buttons, text fields, and tables.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349341"/>
            <a:ext cx="30759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User-Centered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28397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Prioritizing ease of use and user experience through a clear and consistent layout, intuitive navigation, and simple interaction.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842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Code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20327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Employing Java coding best practices to ensure efficiency, maintainability, and readability of the code base.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8D748-7040-2CF9-7250-7A053AA44B02}"/>
              </a:ext>
            </a:extLst>
          </p:cNvPr>
          <p:cNvSpPr/>
          <p:nvPr/>
        </p:nvSpPr>
        <p:spPr>
          <a:xfrm>
            <a:off x="0" y="7832765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050" y="493871"/>
            <a:ext cx="7886700" cy="1122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Integration with XAMPP and MySQL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1886069"/>
            <a:ext cx="448985" cy="448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5050" y="2514600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MySQL Database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5050" y="2902982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Utilizing a relational database management system (MySQL) to store and manage library data, including books, members, and borrowing records.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0" y="4016693"/>
            <a:ext cx="448985" cy="448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5050" y="4645223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XAMPP Server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5050" y="5033605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XAMPP for local server setup and management, providing an environment for running and testing the application.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050" y="6147316"/>
            <a:ext cx="448985" cy="448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5050" y="6775847"/>
            <a:ext cx="2245281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MySQL Connector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5050" y="7164229"/>
            <a:ext cx="7886700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the MySQL Connector Java library to establish a seamless connection between the Java application and MySQL database.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231533-076F-23E5-8D46-1CC783AC1C32}"/>
              </a:ext>
            </a:extLst>
          </p:cNvPr>
          <p:cNvSpPr/>
          <p:nvPr/>
        </p:nvSpPr>
        <p:spPr>
          <a:xfrm>
            <a:off x="0" y="7836099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3963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Implementation: User Registration Form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Form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Designing a user-friendly form with clear labels, input fields, and error handling mechanisms to ensure accurate data collection.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Implementing data validation checks to ensure the integrity of user data, preventing invalid or incomplete submissions.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Insertion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Upon successful registration, the user's data is securely stored in the MySQL database, creating a new member record.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F301BC-7535-743D-89BD-AD906CD1B83B}"/>
              </a:ext>
            </a:extLst>
          </p:cNvPr>
          <p:cNvSpPr/>
          <p:nvPr/>
        </p:nvSpPr>
        <p:spPr>
          <a:xfrm>
            <a:off x="0" y="7832765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873" y="737949"/>
            <a:ext cx="7740253" cy="1253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Implementation: Library Management System Page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73" y="2291953"/>
            <a:ext cx="1002744" cy="17976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5370" y="2492454"/>
            <a:ext cx="2587466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Dashboard Overview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005370" y="2926080"/>
            <a:ext cx="6436757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Providing a central hub for accessing key library information, including recently added books, active members, and overdue books.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73" y="4089559"/>
            <a:ext cx="1002744" cy="1797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05370" y="4290060"/>
            <a:ext cx="250698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Navigation Menu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005370" y="4723686"/>
            <a:ext cx="6436757" cy="962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Implementing a clear and intuitive navigation menu for easy access to different sections of the system, including book management, member management, and reports.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73" y="5887164"/>
            <a:ext cx="1002744" cy="1604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5370" y="6087666"/>
            <a:ext cx="256401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Search Functionality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005370" y="6521291"/>
            <a:ext cx="6436757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Enabling users to quickly find books or members using keyword searches or filter options.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A921C6-C524-3A55-1EED-7D97EE0BDB8A}"/>
              </a:ext>
            </a:extLst>
          </p:cNvPr>
          <p:cNvSpPr/>
          <p:nvPr/>
        </p:nvSpPr>
        <p:spPr>
          <a:xfrm>
            <a:off x="0" y="7866577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428" y="710208"/>
            <a:ext cx="8003143" cy="101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Implementation: Add Book Functionality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428" y="2054543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3553301" y="2795945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Book Details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0428" y="3148251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Collecting essential book information, such as title, author, ISBN, genre, publication date, and availability status.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428" y="4240054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4200" dirty="0"/>
          </a:p>
        </p:txBody>
      </p:sp>
      <p:sp>
        <p:nvSpPr>
          <p:cNvPr id="8" name="Text 5"/>
          <p:cNvSpPr/>
          <p:nvPr/>
        </p:nvSpPr>
        <p:spPr>
          <a:xfrm>
            <a:off x="3553301" y="4981456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Validation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0428" y="5333762"/>
            <a:ext cx="800314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Validating user input to prevent errors and ensure data integrity before saving the book information.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0428" y="6164818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4200" dirty="0"/>
          </a:p>
        </p:txBody>
      </p:sp>
      <p:sp>
        <p:nvSpPr>
          <p:cNvPr id="11" name="Text 8"/>
          <p:cNvSpPr/>
          <p:nvPr/>
        </p:nvSpPr>
        <p:spPr>
          <a:xfrm>
            <a:off x="3553301" y="6906220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Insertion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0428" y="7258526"/>
            <a:ext cx="800314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Adding the new book information to the MySQL database, creating a new entry in the books table.</a:t>
            </a:r>
            <a:endParaRPr lang="en-US" sz="12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8F07F0-DA3A-3361-C2DE-AB4A196BBFD5}"/>
              </a:ext>
            </a:extLst>
          </p:cNvPr>
          <p:cNvSpPr/>
          <p:nvPr/>
        </p:nvSpPr>
        <p:spPr>
          <a:xfrm>
            <a:off x="0" y="7866577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Results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214" y="2959179"/>
            <a:ext cx="10632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Automating library processes reduces manual effort and streamlines operations.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1449" y="4469249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779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user-friendly interface makes it easy for staff and members to access and manage information.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8C3D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0853" y="6195774"/>
            <a:ext cx="16692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39722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Accurate Data Management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ensures accurate and reliable data management, reducing errors and inconsistencies.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7D0244-5D47-A768-2BE9-299A9793D64E}"/>
              </a:ext>
            </a:extLst>
          </p:cNvPr>
          <p:cNvSpPr/>
          <p:nvPr/>
        </p:nvSpPr>
        <p:spPr>
          <a:xfrm>
            <a:off x="0" y="7866577"/>
            <a:ext cx="14630400" cy="396835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629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Nobile Medium</vt:lpstr>
      <vt:lpstr>Arial</vt:lpstr>
      <vt:lpstr>Nobile Bold</vt:lpstr>
      <vt:lpstr>Alexandria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Bharkavi N</cp:lastModifiedBy>
  <cp:revision>2</cp:revision>
  <dcterms:created xsi:type="dcterms:W3CDTF">2024-11-20T10:09:18Z</dcterms:created>
  <dcterms:modified xsi:type="dcterms:W3CDTF">2024-11-20T10:15:51Z</dcterms:modified>
</cp:coreProperties>
</file>